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1090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A9CC-2E1D-4053-9982-6956F2231376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CAEA-4B96-4770-8140-C9B55D7B17C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A9CC-2E1D-4053-9982-6956F2231376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CAEA-4B96-4770-8140-C9B55D7B17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A9CC-2E1D-4053-9982-6956F2231376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CAEA-4B96-4770-8140-C9B55D7B17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A9CC-2E1D-4053-9982-6956F2231376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CAEA-4B96-4770-8140-C9B55D7B17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A9CC-2E1D-4053-9982-6956F2231376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CAEA-4B96-4770-8140-C9B55D7B17C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A9CC-2E1D-4053-9982-6956F2231376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CAEA-4B96-4770-8140-C9B55D7B17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A9CC-2E1D-4053-9982-6956F2231376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CAEA-4B96-4770-8140-C9B55D7B17C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A9CC-2E1D-4053-9982-6956F2231376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CAEA-4B96-4770-8140-C9B55D7B17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A9CC-2E1D-4053-9982-6956F2231376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CAEA-4B96-4770-8140-C9B55D7B17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A9CC-2E1D-4053-9982-6956F2231376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CAEA-4B96-4770-8140-C9B55D7B17C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A9CC-2E1D-4053-9982-6956F2231376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ACAEA-4B96-4770-8140-C9B55D7B17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743AA9CC-2E1D-4053-9982-6956F2231376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664ACAEA-4B96-4770-8140-C9B55D7B17C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Hostel booking website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Final exam </a:t>
            </a:r>
            <a:r>
              <a:rPr lang="en-US" dirty="0" err="1" smtClean="0"/>
              <a:t>assigment</a:t>
            </a:r>
            <a:endParaRPr lang="en-US" dirty="0"/>
          </a:p>
          <a:p>
            <a:r>
              <a:rPr lang="en-US" dirty="0" smtClean="0"/>
              <a:t>Basic web development</a:t>
            </a:r>
          </a:p>
          <a:p>
            <a:r>
              <a:rPr lang="en-US" dirty="0" smtClean="0"/>
              <a:t>NGUYEN TRONG GIA BAO</a:t>
            </a:r>
          </a:p>
          <a:p>
            <a:r>
              <a:rPr lang="en-US" dirty="0" smtClean="0"/>
              <a:t>18020007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936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8" t="12417" r="60176" b="-1477"/>
          <a:stretch/>
        </p:blipFill>
        <p:spPr bwMode="auto">
          <a:xfrm>
            <a:off x="381000" y="1447800"/>
            <a:ext cx="3362770" cy="4122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8" r="60374"/>
          <a:stretch/>
        </p:blipFill>
        <p:spPr bwMode="auto">
          <a:xfrm>
            <a:off x="4114800" y="1447800"/>
            <a:ext cx="3304702" cy="412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6715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3" r="5036"/>
          <a:stretch/>
        </p:blipFill>
        <p:spPr bwMode="auto">
          <a:xfrm>
            <a:off x="457200" y="1676400"/>
            <a:ext cx="8284971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553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52" y="228600"/>
            <a:ext cx="8229600" cy="990600"/>
          </a:xfrm>
        </p:spPr>
        <p:txBody>
          <a:bodyPr/>
          <a:lstStyle/>
          <a:p>
            <a:r>
              <a:rPr lang="en-US" dirty="0" smtClean="0"/>
              <a:t>NAVIGATION BAR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8" r="5659" b="52805"/>
          <a:stretch/>
        </p:blipFill>
        <p:spPr bwMode="auto">
          <a:xfrm>
            <a:off x="892324" y="1066800"/>
            <a:ext cx="7162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6200" y="282723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BUTTON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3" t="51923" r="51869" b="7094"/>
          <a:stretch/>
        </p:blipFill>
        <p:spPr bwMode="auto">
          <a:xfrm>
            <a:off x="4612737" y="2667000"/>
            <a:ext cx="3442387" cy="244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6200" y="4889591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FOOTER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1" t="81830" r="19990"/>
          <a:stretch/>
        </p:blipFill>
        <p:spPr bwMode="auto">
          <a:xfrm>
            <a:off x="1828800" y="5715000"/>
            <a:ext cx="6226324" cy="1075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165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 PAGE</a:t>
            </a:r>
            <a:endParaRPr 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2" t="16847" r="10643" b="3956"/>
          <a:stretch/>
        </p:blipFill>
        <p:spPr bwMode="auto">
          <a:xfrm>
            <a:off x="1219200" y="1752600"/>
            <a:ext cx="6751177" cy="3666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851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OPENING TIME PAGE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24025"/>
            <a:ext cx="822960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766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BOOKING PAGE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4385733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4334933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343400"/>
            <a:ext cx="4343400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4038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BOOKING FORM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24025"/>
            <a:ext cx="822960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104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24025"/>
            <a:ext cx="822960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908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PAGE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24025"/>
            <a:ext cx="822960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89085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15</TotalTime>
  <Words>35</Words>
  <Application>Microsoft Office PowerPoint</Application>
  <PresentationFormat>On-screen Show (4:3)</PresentationFormat>
  <Paragraphs>16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Clarity</vt:lpstr>
      <vt:lpstr>Hostel booking website</vt:lpstr>
      <vt:lpstr>HOME PAGE</vt:lpstr>
      <vt:lpstr>NAVIGATION BAR</vt:lpstr>
      <vt:lpstr>ABOUT US PAGE</vt:lpstr>
      <vt:lpstr>OPENING TIME PAGE</vt:lpstr>
      <vt:lpstr>BOOKING PAGE</vt:lpstr>
      <vt:lpstr>BOOKING FORM</vt:lpstr>
      <vt:lpstr>LOGIN PAGE</vt:lpstr>
      <vt:lpstr>ADMIN PAGE</vt:lpstr>
      <vt:lpstr>RESPONSIVE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Hostel booking website</dc:title>
  <dc:creator>ADMIN</dc:creator>
  <cp:lastModifiedBy>ADMIN</cp:lastModifiedBy>
  <cp:revision>2</cp:revision>
  <dcterms:created xsi:type="dcterms:W3CDTF">2020-08-13T08:27:52Z</dcterms:created>
  <dcterms:modified xsi:type="dcterms:W3CDTF">2020-08-13T08:43:24Z</dcterms:modified>
</cp:coreProperties>
</file>